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4" r:id="rId1"/>
    <p:sldMasterId id="2147484031" r:id="rId2"/>
  </p:sldMasterIdLst>
  <p:notesMasterIdLst>
    <p:notesMasterId r:id="rId23"/>
  </p:notesMasterIdLst>
  <p:sldIdLst>
    <p:sldId id="314" r:id="rId3"/>
    <p:sldId id="321" r:id="rId4"/>
    <p:sldId id="388" r:id="rId5"/>
    <p:sldId id="357" r:id="rId6"/>
    <p:sldId id="389" r:id="rId7"/>
    <p:sldId id="358" r:id="rId8"/>
    <p:sldId id="390" r:id="rId9"/>
    <p:sldId id="359" r:id="rId10"/>
    <p:sldId id="360" r:id="rId11"/>
    <p:sldId id="361" r:id="rId12"/>
    <p:sldId id="362" r:id="rId13"/>
    <p:sldId id="363" r:id="rId14"/>
    <p:sldId id="383" r:id="rId15"/>
    <p:sldId id="384" r:id="rId16"/>
    <p:sldId id="385" r:id="rId17"/>
    <p:sldId id="386" r:id="rId18"/>
    <p:sldId id="387" r:id="rId19"/>
    <p:sldId id="391" r:id="rId20"/>
    <p:sldId id="392" r:id="rId21"/>
    <p:sldId id="31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039"/>
    <a:srgbClr val="F0D2D5"/>
    <a:srgbClr val="C03A1E"/>
    <a:srgbClr val="FAAB36"/>
    <a:srgbClr val="CACACA"/>
    <a:srgbClr val="F1F1F1"/>
    <a:srgbClr val="F78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1B20C-1DDD-F54C-B33A-E16D6FE89198}" v="61" dt="2025-12-10T09:43:36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2"/>
    <p:restoredTop sz="94524"/>
  </p:normalViewPr>
  <p:slideViewPr>
    <p:cSldViewPr snapToGrid="0">
      <p:cViewPr varScale="1">
        <p:scale>
          <a:sx n="85" d="100"/>
          <a:sy n="85" d="100"/>
        </p:scale>
        <p:origin x="200" y="792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Koblitz" userId="f4deaeec-1f78-494b-98ad-7bcf2218e9d5" providerId="ADAL" clId="{96248BBB-D87B-591E-AE68-84FEF077E1EC}"/>
    <pc:docChg chg="undo custSel addSld modSld sldOrd">
      <pc:chgData name="Julia Koblitz" userId="f4deaeec-1f78-494b-98ad-7bcf2218e9d5" providerId="ADAL" clId="{96248BBB-D87B-591E-AE68-84FEF077E1EC}" dt="2025-12-10T09:44:52.567" v="1729" actId="1076"/>
      <pc:docMkLst>
        <pc:docMk/>
      </pc:docMkLst>
      <pc:sldChg chg="addSp delSp modSp mod modAnim">
        <pc:chgData name="Julia Koblitz" userId="f4deaeec-1f78-494b-98ad-7bcf2218e9d5" providerId="ADAL" clId="{96248BBB-D87B-591E-AE68-84FEF077E1EC}" dt="2025-12-10T07:22:19.407" v="848"/>
        <pc:sldMkLst>
          <pc:docMk/>
          <pc:sldMk cId="684113304" sldId="357"/>
        </pc:sldMkLst>
        <pc:spChg chg="mod">
          <ac:chgData name="Julia Koblitz" userId="f4deaeec-1f78-494b-98ad-7bcf2218e9d5" providerId="ADAL" clId="{96248BBB-D87B-591E-AE68-84FEF077E1EC}" dt="2025-12-10T07:12:08.445" v="251" actId="20577"/>
          <ac:spMkLst>
            <pc:docMk/>
            <pc:sldMk cId="684113304" sldId="357"/>
            <ac:spMk id="2" creationId="{25A6132F-79A7-100A-AF8A-45EFFC7B9AFD}"/>
          </ac:spMkLst>
        </pc:spChg>
        <pc:spChg chg="mod">
          <ac:chgData name="Julia Koblitz" userId="f4deaeec-1f78-494b-98ad-7bcf2218e9d5" providerId="ADAL" clId="{96248BBB-D87B-591E-AE68-84FEF077E1EC}" dt="2025-12-10T07:12:45.815" v="339" actId="14100"/>
          <ac:spMkLst>
            <pc:docMk/>
            <pc:sldMk cId="684113304" sldId="357"/>
            <ac:spMk id="3" creationId="{92487837-BDEB-17FF-D3BB-C7076BFB09F6}"/>
          </ac:spMkLst>
        </pc:spChg>
        <pc:picChg chg="add del mod">
          <ac:chgData name="Julia Koblitz" userId="f4deaeec-1f78-494b-98ad-7bcf2218e9d5" providerId="ADAL" clId="{96248BBB-D87B-591E-AE68-84FEF077E1EC}" dt="2025-12-10T07:13:13.331" v="347" actId="21"/>
          <ac:picMkLst>
            <pc:docMk/>
            <pc:sldMk cId="684113304" sldId="357"/>
            <ac:picMk id="4" creationId="{AF9F31F0-033C-8158-DABA-EBA158B2134F}"/>
          </ac:picMkLst>
        </pc:picChg>
        <pc:picChg chg="mod">
          <ac:chgData name="Julia Koblitz" userId="f4deaeec-1f78-494b-98ad-7bcf2218e9d5" providerId="ADAL" clId="{96248BBB-D87B-591E-AE68-84FEF077E1EC}" dt="2025-12-10T07:12:49.320" v="340" actId="1076"/>
          <ac:picMkLst>
            <pc:docMk/>
            <pc:sldMk cId="684113304" sldId="357"/>
            <ac:picMk id="5" creationId="{9D8A6430-B2D8-8DD6-9ACF-2F6135FE8E25}"/>
          </ac:picMkLst>
        </pc:picChg>
        <pc:picChg chg="del mod">
          <ac:chgData name="Julia Koblitz" userId="f4deaeec-1f78-494b-98ad-7bcf2218e9d5" providerId="ADAL" clId="{96248BBB-D87B-591E-AE68-84FEF077E1EC}" dt="2025-12-10T07:13:03.724" v="344" actId="21"/>
          <ac:picMkLst>
            <pc:docMk/>
            <pc:sldMk cId="684113304" sldId="357"/>
            <ac:picMk id="6" creationId="{067B4491-F831-D6BA-C054-3516E0FDAAFE}"/>
          </ac:picMkLst>
        </pc:picChg>
        <pc:picChg chg="del">
          <ac:chgData name="Julia Koblitz" userId="f4deaeec-1f78-494b-98ad-7bcf2218e9d5" providerId="ADAL" clId="{96248BBB-D87B-591E-AE68-84FEF077E1EC}" dt="2025-12-10T07:12:05.229" v="250" actId="21"/>
          <ac:picMkLst>
            <pc:docMk/>
            <pc:sldMk cId="684113304" sldId="357"/>
            <ac:picMk id="7" creationId="{5677F9E3-4993-C2F6-9E96-2C12DFAC47D5}"/>
          </ac:picMkLst>
        </pc:picChg>
        <pc:picChg chg="add del mod">
          <ac:chgData name="Julia Koblitz" userId="f4deaeec-1f78-494b-98ad-7bcf2218e9d5" providerId="ADAL" clId="{96248BBB-D87B-591E-AE68-84FEF077E1EC}" dt="2025-12-10T07:13:18.628" v="350" actId="21"/>
          <ac:picMkLst>
            <pc:docMk/>
            <pc:sldMk cId="684113304" sldId="357"/>
            <ac:picMk id="8" creationId="{070E9058-86D3-3406-9AE1-2E9B915CE926}"/>
          </ac:picMkLst>
        </pc:picChg>
        <pc:picChg chg="add mod">
          <ac:chgData name="Julia Koblitz" userId="f4deaeec-1f78-494b-98ad-7bcf2218e9d5" providerId="ADAL" clId="{96248BBB-D87B-591E-AE68-84FEF077E1EC}" dt="2025-12-10T07:13:19.630" v="351"/>
          <ac:picMkLst>
            <pc:docMk/>
            <pc:sldMk cId="684113304" sldId="357"/>
            <ac:picMk id="9" creationId="{FECFE494-493E-4E78-0856-1B31251D9D0A}"/>
          </ac:picMkLst>
        </pc:picChg>
      </pc:sldChg>
      <pc:sldChg chg="addSp delSp modSp mod chgLayout">
        <pc:chgData name="Julia Koblitz" userId="f4deaeec-1f78-494b-98ad-7bcf2218e9d5" providerId="ADAL" clId="{96248BBB-D87B-591E-AE68-84FEF077E1EC}" dt="2025-12-10T07:21:22.018" v="838" actId="113"/>
        <pc:sldMkLst>
          <pc:docMk/>
          <pc:sldMk cId="3506799020" sldId="358"/>
        </pc:sldMkLst>
        <pc:spChg chg="mod ord">
          <ac:chgData name="Julia Koblitz" userId="f4deaeec-1f78-494b-98ad-7bcf2218e9d5" providerId="ADAL" clId="{96248BBB-D87B-591E-AE68-84FEF077E1EC}" dt="2025-12-10T07:18:29.793" v="480" actId="6264"/>
          <ac:spMkLst>
            <pc:docMk/>
            <pc:sldMk cId="3506799020" sldId="358"/>
            <ac:spMk id="2" creationId="{B74B3D3B-3854-1590-BEDE-5D688F984108}"/>
          </ac:spMkLst>
        </pc:spChg>
        <pc:spChg chg="del mod">
          <ac:chgData name="Julia Koblitz" userId="f4deaeec-1f78-494b-98ad-7bcf2218e9d5" providerId="ADAL" clId="{96248BBB-D87B-591E-AE68-84FEF077E1EC}" dt="2025-12-10T07:18:29.793" v="480" actId="6264"/>
          <ac:spMkLst>
            <pc:docMk/>
            <pc:sldMk cId="3506799020" sldId="358"/>
            <ac:spMk id="3" creationId="{A7616C14-C2A6-A2F4-3715-D60D50E6EF0F}"/>
          </ac:spMkLst>
        </pc:spChg>
        <pc:spChg chg="add del mod">
          <ac:chgData name="Julia Koblitz" userId="f4deaeec-1f78-494b-98ad-7bcf2218e9d5" providerId="ADAL" clId="{96248BBB-D87B-591E-AE68-84FEF077E1EC}" dt="2025-12-10T07:18:29.793" v="480" actId="6264"/>
          <ac:spMkLst>
            <pc:docMk/>
            <pc:sldMk cId="3506799020" sldId="358"/>
            <ac:spMk id="6" creationId="{AF77A985-2CD5-02DD-55EA-EF5F22268850}"/>
          </ac:spMkLst>
        </pc:spChg>
        <pc:spChg chg="add mod ord">
          <ac:chgData name="Julia Koblitz" userId="f4deaeec-1f78-494b-98ad-7bcf2218e9d5" providerId="ADAL" clId="{96248BBB-D87B-591E-AE68-84FEF077E1EC}" dt="2025-12-10T07:21:22.018" v="838" actId="113"/>
          <ac:spMkLst>
            <pc:docMk/>
            <pc:sldMk cId="3506799020" sldId="358"/>
            <ac:spMk id="7" creationId="{C6F946AD-6928-582B-ECD8-8506C9E2B10E}"/>
          </ac:spMkLst>
        </pc:spChg>
        <pc:picChg chg="del">
          <ac:chgData name="Julia Koblitz" userId="f4deaeec-1f78-494b-98ad-7bcf2218e9d5" providerId="ADAL" clId="{96248BBB-D87B-591E-AE68-84FEF077E1EC}" dt="2025-12-10T07:18:21.883" v="479" actId="478"/>
          <ac:picMkLst>
            <pc:docMk/>
            <pc:sldMk cId="3506799020" sldId="358"/>
            <ac:picMk id="4" creationId="{DE22FB7D-C8E4-CB86-177F-223F1B8DEC95}"/>
          </ac:picMkLst>
        </pc:picChg>
        <pc:picChg chg="del">
          <ac:chgData name="Julia Koblitz" userId="f4deaeec-1f78-494b-98ad-7bcf2218e9d5" providerId="ADAL" clId="{96248BBB-D87B-591E-AE68-84FEF077E1EC}" dt="2025-12-10T07:18:21.883" v="479" actId="478"/>
          <ac:picMkLst>
            <pc:docMk/>
            <pc:sldMk cId="3506799020" sldId="358"/>
            <ac:picMk id="5" creationId="{D6A7667C-EF26-4536-772A-AD2D8267E498}"/>
          </ac:picMkLst>
        </pc:picChg>
      </pc:sldChg>
      <pc:sldChg chg="addSp delSp modSp mod addAnim delAnim modAnim">
        <pc:chgData name="Julia Koblitz" userId="f4deaeec-1f78-494b-98ad-7bcf2218e9d5" providerId="ADAL" clId="{96248BBB-D87B-591E-AE68-84FEF077E1EC}" dt="2025-12-10T07:25:06.986" v="861" actId="1076"/>
        <pc:sldMkLst>
          <pc:docMk/>
          <pc:sldMk cId="3865267793" sldId="359"/>
        </pc:sldMkLst>
        <pc:spChg chg="add del mod">
          <ac:chgData name="Julia Koblitz" userId="f4deaeec-1f78-494b-98ad-7bcf2218e9d5" providerId="ADAL" clId="{96248BBB-D87B-591E-AE68-84FEF077E1EC}" dt="2025-12-10T07:23:09.634" v="852" actId="21"/>
          <ac:spMkLst>
            <pc:docMk/>
            <pc:sldMk cId="3865267793" sldId="359"/>
            <ac:spMk id="6" creationId="{5CF72CFD-2ABA-D458-AD30-E571F75FE404}"/>
          </ac:spMkLst>
        </pc:spChg>
        <pc:spChg chg="add del mod">
          <ac:chgData name="Julia Koblitz" userId="f4deaeec-1f78-494b-98ad-7bcf2218e9d5" providerId="ADAL" clId="{96248BBB-D87B-591E-AE68-84FEF077E1EC}" dt="2025-12-10T07:23:19.572" v="855" actId="478"/>
          <ac:spMkLst>
            <pc:docMk/>
            <pc:sldMk cId="3865267793" sldId="359"/>
            <ac:spMk id="8" creationId="{D484B13F-B765-8241-D91F-4F4A1B2079CC}"/>
          </ac:spMkLst>
        </pc:spChg>
        <pc:picChg chg="mod">
          <ac:chgData name="Julia Koblitz" userId="f4deaeec-1f78-494b-98ad-7bcf2218e9d5" providerId="ADAL" clId="{96248BBB-D87B-591E-AE68-84FEF077E1EC}" dt="2025-12-10T07:25:06.986" v="861" actId="1076"/>
          <ac:picMkLst>
            <pc:docMk/>
            <pc:sldMk cId="3865267793" sldId="359"/>
            <ac:picMk id="5" creationId="{D5F29E22-502D-2506-6529-6F4638F28A67}"/>
          </ac:picMkLst>
        </pc:picChg>
        <pc:picChg chg="add mod">
          <ac:chgData name="Julia Koblitz" userId="f4deaeec-1f78-494b-98ad-7bcf2218e9d5" providerId="ADAL" clId="{96248BBB-D87B-591E-AE68-84FEF077E1EC}" dt="2025-12-10T07:25:06.986" v="861" actId="1076"/>
          <ac:picMkLst>
            <pc:docMk/>
            <pc:sldMk cId="3865267793" sldId="359"/>
            <ac:picMk id="9" creationId="{4B08A07F-4522-4A94-586B-89520C74C676}"/>
          </ac:picMkLst>
        </pc:picChg>
        <pc:picChg chg="add del">
          <ac:chgData name="Julia Koblitz" userId="f4deaeec-1f78-494b-98ad-7bcf2218e9d5" providerId="ADAL" clId="{96248BBB-D87B-591E-AE68-84FEF077E1EC}" dt="2025-12-10T07:23:17.497" v="854" actId="21"/>
          <ac:picMkLst>
            <pc:docMk/>
            <pc:sldMk cId="3865267793" sldId="359"/>
            <ac:picMk id="10" creationId="{7C83F6D2-E2B3-11B6-D87D-92EFAF42C1DD}"/>
          </ac:picMkLst>
        </pc:picChg>
      </pc:sldChg>
      <pc:sldChg chg="delSp mod">
        <pc:chgData name="Julia Koblitz" userId="f4deaeec-1f78-494b-98ad-7bcf2218e9d5" providerId="ADAL" clId="{96248BBB-D87B-591E-AE68-84FEF077E1EC}" dt="2025-12-10T07:23:49.943" v="858" actId="478"/>
        <pc:sldMkLst>
          <pc:docMk/>
          <pc:sldMk cId="1867046085" sldId="360"/>
        </pc:sldMkLst>
        <pc:spChg chg="del">
          <ac:chgData name="Julia Koblitz" userId="f4deaeec-1f78-494b-98ad-7bcf2218e9d5" providerId="ADAL" clId="{96248BBB-D87B-591E-AE68-84FEF077E1EC}" dt="2025-12-10T07:23:49.943" v="858" actId="478"/>
          <ac:spMkLst>
            <pc:docMk/>
            <pc:sldMk cId="1867046085" sldId="360"/>
            <ac:spMk id="3" creationId="{B1FA2564-E08F-F3BA-03E7-29BE3A5DFF96}"/>
          </ac:spMkLst>
        </pc:spChg>
      </pc:sldChg>
      <pc:sldChg chg="addSp delSp mod addAnim delAnim">
        <pc:chgData name="Julia Koblitz" userId="f4deaeec-1f78-494b-98ad-7bcf2218e9d5" providerId="ADAL" clId="{96248BBB-D87B-591E-AE68-84FEF077E1EC}" dt="2025-12-10T07:25:18.176" v="863" actId="21"/>
        <pc:sldMkLst>
          <pc:docMk/>
          <pc:sldMk cId="926564346" sldId="361"/>
        </pc:sldMkLst>
        <pc:picChg chg="add del">
          <ac:chgData name="Julia Koblitz" userId="f4deaeec-1f78-494b-98ad-7bcf2218e9d5" providerId="ADAL" clId="{96248BBB-D87B-591E-AE68-84FEF077E1EC}" dt="2025-12-10T07:25:18.176" v="863" actId="21"/>
          <ac:picMkLst>
            <pc:docMk/>
            <pc:sldMk cId="926564346" sldId="361"/>
            <ac:picMk id="5" creationId="{85861615-D013-8DCD-2633-1130A783691D}"/>
          </ac:picMkLst>
        </pc:picChg>
      </pc:sldChg>
      <pc:sldChg chg="addSp delSp modSp new mod ord modClrScheme chgLayout">
        <pc:chgData name="Julia Koblitz" userId="f4deaeec-1f78-494b-98ad-7bcf2218e9d5" providerId="ADAL" clId="{96248BBB-D87B-591E-AE68-84FEF077E1EC}" dt="2025-12-10T07:15:34.925" v="364" actId="20577"/>
        <pc:sldMkLst>
          <pc:docMk/>
          <pc:sldMk cId="100817898" sldId="388"/>
        </pc:sldMkLst>
        <pc:spChg chg="del mod ord">
          <ac:chgData name="Julia Koblitz" userId="f4deaeec-1f78-494b-98ad-7bcf2218e9d5" providerId="ADAL" clId="{96248BBB-D87B-591E-AE68-84FEF077E1EC}" dt="2025-12-10T07:10:02.861" v="1" actId="700"/>
          <ac:spMkLst>
            <pc:docMk/>
            <pc:sldMk cId="100817898" sldId="388"/>
            <ac:spMk id="2" creationId="{D0574668-500F-F7E8-1544-46D9F9352C04}"/>
          </ac:spMkLst>
        </pc:spChg>
        <pc:spChg chg="del mod ord">
          <ac:chgData name="Julia Koblitz" userId="f4deaeec-1f78-494b-98ad-7bcf2218e9d5" providerId="ADAL" clId="{96248BBB-D87B-591E-AE68-84FEF077E1EC}" dt="2025-12-10T07:10:02.861" v="1" actId="700"/>
          <ac:spMkLst>
            <pc:docMk/>
            <pc:sldMk cId="100817898" sldId="388"/>
            <ac:spMk id="3" creationId="{B4625CA0-22BE-041C-1870-F6A03A90E9DD}"/>
          </ac:spMkLst>
        </pc:spChg>
        <pc:spChg chg="add mod ord">
          <ac:chgData name="Julia Koblitz" userId="f4deaeec-1f78-494b-98ad-7bcf2218e9d5" providerId="ADAL" clId="{96248BBB-D87B-591E-AE68-84FEF077E1EC}" dt="2025-12-10T07:14:48.522" v="356" actId="26606"/>
          <ac:spMkLst>
            <pc:docMk/>
            <pc:sldMk cId="100817898" sldId="388"/>
            <ac:spMk id="4" creationId="{0A723E73-5FB6-0B45-C102-F576AFAC4A6E}"/>
          </ac:spMkLst>
        </pc:spChg>
        <pc:spChg chg="add mod ord">
          <ac:chgData name="Julia Koblitz" userId="f4deaeec-1f78-494b-98ad-7bcf2218e9d5" providerId="ADAL" clId="{96248BBB-D87B-591E-AE68-84FEF077E1EC}" dt="2025-12-10T07:15:34.925" v="364" actId="20577"/>
          <ac:spMkLst>
            <pc:docMk/>
            <pc:sldMk cId="100817898" sldId="388"/>
            <ac:spMk id="5" creationId="{D848ECCD-85FF-4A0F-0235-D549EA60517E}"/>
          </ac:spMkLst>
        </pc:spChg>
        <pc:picChg chg="add mod">
          <ac:chgData name="Julia Koblitz" userId="f4deaeec-1f78-494b-98ad-7bcf2218e9d5" providerId="ADAL" clId="{96248BBB-D87B-591E-AE68-84FEF077E1EC}" dt="2025-12-10T07:15:01.553" v="360" actId="14100"/>
          <ac:picMkLst>
            <pc:docMk/>
            <pc:sldMk cId="100817898" sldId="388"/>
            <ac:picMk id="6" creationId="{8AFDD214-CFCF-DA90-21CA-1744BB553DAC}"/>
          </ac:picMkLst>
        </pc:picChg>
      </pc:sldChg>
      <pc:sldChg chg="addSp delSp modSp add mod modAnim">
        <pc:chgData name="Julia Koblitz" userId="f4deaeec-1f78-494b-98ad-7bcf2218e9d5" providerId="ADAL" clId="{96248BBB-D87B-591E-AE68-84FEF077E1EC}" dt="2025-12-10T07:21:56.419" v="842"/>
        <pc:sldMkLst>
          <pc:docMk/>
          <pc:sldMk cId="1590071670" sldId="389"/>
        </pc:sldMkLst>
        <pc:spChg chg="mod">
          <ac:chgData name="Julia Koblitz" userId="f4deaeec-1f78-494b-98ad-7bcf2218e9d5" providerId="ADAL" clId="{96248BBB-D87B-591E-AE68-84FEF077E1EC}" dt="2025-12-10T07:12:22.790" v="261" actId="20577"/>
          <ac:spMkLst>
            <pc:docMk/>
            <pc:sldMk cId="1590071670" sldId="389"/>
            <ac:spMk id="2" creationId="{B94851E1-6DE6-5298-73C6-B4BB53DD1B64}"/>
          </ac:spMkLst>
        </pc:spChg>
        <pc:spChg chg="mod">
          <ac:chgData name="Julia Koblitz" userId="f4deaeec-1f78-494b-98ad-7bcf2218e9d5" providerId="ADAL" clId="{96248BBB-D87B-591E-AE68-84FEF077E1EC}" dt="2025-12-10T07:17:32.406" v="474" actId="20577"/>
          <ac:spMkLst>
            <pc:docMk/>
            <pc:sldMk cId="1590071670" sldId="389"/>
            <ac:spMk id="3" creationId="{DE136431-6CF4-76B3-0055-15E5D3967C2A}"/>
          </ac:spMkLst>
        </pc:spChg>
        <pc:picChg chg="add mod">
          <ac:chgData name="Julia Koblitz" userId="f4deaeec-1f78-494b-98ad-7bcf2218e9d5" providerId="ADAL" clId="{96248BBB-D87B-591E-AE68-84FEF077E1EC}" dt="2025-12-10T07:17:38.359" v="476" actId="14100"/>
          <ac:picMkLst>
            <pc:docMk/>
            <pc:sldMk cId="1590071670" sldId="389"/>
            <ac:picMk id="4" creationId="{BC41C515-4F2A-81C5-5B20-78FC9CFBD09B}"/>
          </ac:picMkLst>
        </pc:picChg>
        <pc:picChg chg="del">
          <ac:chgData name="Julia Koblitz" userId="f4deaeec-1f78-494b-98ad-7bcf2218e9d5" providerId="ADAL" clId="{96248BBB-D87B-591E-AE68-84FEF077E1EC}" dt="2025-12-10T07:12:19.213" v="254" actId="478"/>
          <ac:picMkLst>
            <pc:docMk/>
            <pc:sldMk cId="1590071670" sldId="389"/>
            <ac:picMk id="5" creationId="{CA3B42F4-9B92-1B9E-8591-0DDEC34DBD37}"/>
          </ac:picMkLst>
        </pc:picChg>
        <pc:picChg chg="del">
          <ac:chgData name="Julia Koblitz" userId="f4deaeec-1f78-494b-98ad-7bcf2218e9d5" providerId="ADAL" clId="{96248BBB-D87B-591E-AE68-84FEF077E1EC}" dt="2025-12-10T07:12:19.213" v="254" actId="478"/>
          <ac:picMkLst>
            <pc:docMk/>
            <pc:sldMk cId="1590071670" sldId="389"/>
            <ac:picMk id="6" creationId="{8CB34949-4280-FCB8-FD26-03C62614AB49}"/>
          </ac:picMkLst>
        </pc:picChg>
        <pc:picChg chg="add mod">
          <ac:chgData name="Julia Koblitz" userId="f4deaeec-1f78-494b-98ad-7bcf2218e9d5" providerId="ADAL" clId="{96248BBB-D87B-591E-AE68-84FEF077E1EC}" dt="2025-12-10T07:16:46.172" v="375" actId="1076"/>
          <ac:picMkLst>
            <pc:docMk/>
            <pc:sldMk cId="1590071670" sldId="389"/>
            <ac:picMk id="7" creationId="{E929B83B-2F81-C131-6DA9-B25F78D5683E}"/>
          </ac:picMkLst>
        </pc:picChg>
      </pc:sldChg>
      <pc:sldChg chg="addSp modSp add mod modAnim">
        <pc:chgData name="Julia Koblitz" userId="f4deaeec-1f78-494b-98ad-7bcf2218e9d5" providerId="ADAL" clId="{96248BBB-D87B-591E-AE68-84FEF077E1EC}" dt="2025-12-10T07:22:52.129" v="850" actId="1076"/>
        <pc:sldMkLst>
          <pc:docMk/>
          <pc:sldMk cId="2984033201" sldId="390"/>
        </pc:sldMkLst>
        <pc:picChg chg="mod">
          <ac:chgData name="Julia Koblitz" userId="f4deaeec-1f78-494b-98ad-7bcf2218e9d5" providerId="ADAL" clId="{96248BBB-D87B-591E-AE68-84FEF077E1EC}" dt="2025-12-10T07:21:40.279" v="840" actId="1076"/>
          <ac:picMkLst>
            <pc:docMk/>
            <pc:sldMk cId="2984033201" sldId="390"/>
            <ac:picMk id="4" creationId="{2F0A9B45-E68A-2C6C-6265-0E02A2E68354}"/>
          </ac:picMkLst>
        </pc:picChg>
        <pc:picChg chg="add mod">
          <ac:chgData name="Julia Koblitz" userId="f4deaeec-1f78-494b-98ad-7bcf2218e9d5" providerId="ADAL" clId="{96248BBB-D87B-591E-AE68-84FEF077E1EC}" dt="2025-12-10T07:22:52.129" v="850" actId="1076"/>
          <ac:picMkLst>
            <pc:docMk/>
            <pc:sldMk cId="2984033201" sldId="390"/>
            <ac:picMk id="6" creationId="{BC4080AC-36E2-01AD-42EC-9F1A3E789655}"/>
          </ac:picMkLst>
        </pc:picChg>
      </pc:sldChg>
      <pc:sldChg chg="addSp delSp modSp new mod">
        <pc:chgData name="Julia Koblitz" userId="f4deaeec-1f78-494b-98ad-7bcf2218e9d5" providerId="ADAL" clId="{96248BBB-D87B-591E-AE68-84FEF077E1EC}" dt="2025-12-10T09:43:39.201" v="1695" actId="1076"/>
        <pc:sldMkLst>
          <pc:docMk/>
          <pc:sldMk cId="3249819746" sldId="391"/>
        </pc:sldMkLst>
        <pc:spChg chg="mod">
          <ac:chgData name="Julia Koblitz" userId="f4deaeec-1f78-494b-98ad-7bcf2218e9d5" providerId="ADAL" clId="{96248BBB-D87B-591E-AE68-84FEF077E1EC}" dt="2025-12-10T07:44:54.057" v="890" actId="20577"/>
          <ac:spMkLst>
            <pc:docMk/>
            <pc:sldMk cId="3249819746" sldId="391"/>
            <ac:spMk id="2" creationId="{69122060-8221-28B8-14E6-9B57A5251DDC}"/>
          </ac:spMkLst>
        </pc:spChg>
        <pc:spChg chg="mod">
          <ac:chgData name="Julia Koblitz" userId="f4deaeec-1f78-494b-98ad-7bcf2218e9d5" providerId="ADAL" clId="{96248BBB-D87B-591E-AE68-84FEF077E1EC}" dt="2025-12-10T09:43:37.117" v="1694" actId="20577"/>
          <ac:spMkLst>
            <pc:docMk/>
            <pc:sldMk cId="3249819746" sldId="391"/>
            <ac:spMk id="3" creationId="{24BE846A-AA80-B4C3-64C6-2F7A1955FF9A}"/>
          </ac:spMkLst>
        </pc:spChg>
        <pc:picChg chg="add del mod">
          <ac:chgData name="Julia Koblitz" userId="f4deaeec-1f78-494b-98ad-7bcf2218e9d5" providerId="ADAL" clId="{96248BBB-D87B-591E-AE68-84FEF077E1EC}" dt="2025-12-10T09:42:32.360" v="1680" actId="478"/>
          <ac:picMkLst>
            <pc:docMk/>
            <pc:sldMk cId="3249819746" sldId="391"/>
            <ac:picMk id="4" creationId="{AC072BFA-58B8-3B3F-CE35-FC863027E7AC}"/>
          </ac:picMkLst>
        </pc:picChg>
        <pc:picChg chg="add mod">
          <ac:chgData name="Julia Koblitz" userId="f4deaeec-1f78-494b-98ad-7bcf2218e9d5" providerId="ADAL" clId="{96248BBB-D87B-591E-AE68-84FEF077E1EC}" dt="2025-12-10T09:43:39.201" v="1695" actId="1076"/>
          <ac:picMkLst>
            <pc:docMk/>
            <pc:sldMk cId="3249819746" sldId="391"/>
            <ac:picMk id="5" creationId="{FA314CA3-54E4-9254-FDA0-73A6EE99AA58}"/>
          </ac:picMkLst>
        </pc:picChg>
        <pc:picChg chg="add mod">
          <ac:chgData name="Julia Koblitz" userId="f4deaeec-1f78-494b-98ad-7bcf2218e9d5" providerId="ADAL" clId="{96248BBB-D87B-591E-AE68-84FEF077E1EC}" dt="2025-12-10T09:43:36.840" v="1693" actId="1076"/>
          <ac:picMkLst>
            <pc:docMk/>
            <pc:sldMk cId="3249819746" sldId="391"/>
            <ac:picMk id="1026" creationId="{B49953F0-7DED-F9AF-A1F1-EE5F3F48F8F7}"/>
          </ac:picMkLst>
        </pc:picChg>
      </pc:sldChg>
      <pc:sldChg chg="addSp modSp add mod">
        <pc:chgData name="Julia Koblitz" userId="f4deaeec-1f78-494b-98ad-7bcf2218e9d5" providerId="ADAL" clId="{96248BBB-D87B-591E-AE68-84FEF077E1EC}" dt="2025-12-10T09:44:52.567" v="1729" actId="1076"/>
        <pc:sldMkLst>
          <pc:docMk/>
          <pc:sldMk cId="654031564" sldId="392"/>
        </pc:sldMkLst>
        <pc:spChg chg="mod">
          <ac:chgData name="Julia Koblitz" userId="f4deaeec-1f78-494b-98ad-7bcf2218e9d5" providerId="ADAL" clId="{96248BBB-D87B-591E-AE68-84FEF077E1EC}" dt="2025-12-10T09:44:46.662" v="1727" actId="20577"/>
          <ac:spMkLst>
            <pc:docMk/>
            <pc:sldMk cId="654031564" sldId="392"/>
            <ac:spMk id="3" creationId="{BC0E05CE-465D-6907-1D46-026FD2358D8F}"/>
          </ac:spMkLst>
        </pc:spChg>
        <pc:picChg chg="add mod">
          <ac:chgData name="Julia Koblitz" userId="f4deaeec-1f78-494b-98ad-7bcf2218e9d5" providerId="ADAL" clId="{96248BBB-D87B-591E-AE68-84FEF077E1EC}" dt="2025-12-10T09:44:52.567" v="1729" actId="1076"/>
          <ac:picMkLst>
            <pc:docMk/>
            <pc:sldMk cId="654031564" sldId="392"/>
            <ac:picMk id="4" creationId="{681326E9-45AD-118F-B500-64109ACED1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8F35-0E7B-D54D-A5C7-F0A58ED55D92}" type="datetimeFigureOut">
              <a:rPr lang="de-DE" smtClean="0"/>
              <a:t>10.12.25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D8CAD-1D4B-8946-A6E6-FEF01A0E4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9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D8CAD-1D4B-8946-A6E6-FEF01A0E4B3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1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DDEF03-BCF7-419D-A399-0A2669BCD353}"/>
              </a:ext>
            </a:extLst>
          </p:cNvPr>
          <p:cNvSpPr/>
          <p:nvPr userDrawn="1"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8B82FC-98B6-411E-B103-A5B7F1224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2893"/>
            <a:ext cx="12192000" cy="5712211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7F2F5E60-5EE9-432E-A53E-FC1E84F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16" y="2359742"/>
            <a:ext cx="11245236" cy="126053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27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804749" y="164529"/>
            <a:ext cx="7852868" cy="1016800"/>
          </a:xfrm>
          <a:prstGeom prst="rect">
            <a:avLst/>
          </a:prstGeom>
        </p:spPr>
        <p:txBody>
          <a:bodyPr/>
          <a:lstStyle>
            <a:lvl1pPr algn="l">
              <a:defRPr lang="de-DE" sz="3000" b="1" kern="1200" baseline="0" dirty="0" smtClean="0">
                <a:solidFill>
                  <a:schemeClr val="accent2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</a:lstStyle>
          <a:p>
            <a:r>
              <a:rPr lang="de-DE" dirty="0"/>
              <a:t>Startfolie</a:t>
            </a:r>
            <a:br>
              <a:rPr lang="de-DE" dirty="0"/>
            </a:br>
            <a:r>
              <a:rPr lang="de-DE" dirty="0"/>
              <a:t>Überschrift max. 30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04749" y="1383710"/>
            <a:ext cx="566380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Optionaler Untertitel</a:t>
            </a:r>
          </a:p>
          <a:p>
            <a:pPr lvl="0"/>
            <a:r>
              <a:rPr lang="de-DE" dirty="0"/>
              <a:t>Einzeilig oder zweizeilig 20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4A9B3F-E41F-EDD5-FD63-51C2DFE96C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38" y="2373710"/>
            <a:ext cx="11670323" cy="43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2584D93-029D-253E-6DE1-0751E7798F47}"/>
              </a:ext>
            </a:extLst>
          </p:cNvPr>
          <p:cNvSpPr/>
          <p:nvPr userDrawn="1"/>
        </p:nvSpPr>
        <p:spPr>
          <a:xfrm>
            <a:off x="0" y="0"/>
            <a:ext cx="12192000" cy="6741368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EE87FCC-673C-7C3B-341C-D2F0C8D21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389" t="31236" r="15543" b="15543"/>
          <a:stretch/>
        </p:blipFill>
        <p:spPr>
          <a:xfrm>
            <a:off x="0" y="0"/>
            <a:ext cx="6096000" cy="647976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E1BC879-1F29-6D7E-3398-A19F7D41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91" y="2093426"/>
            <a:ext cx="8176847" cy="1669682"/>
          </a:xfrm>
          <a:prstGeom prst="rect">
            <a:avLst/>
          </a:prstGeom>
        </p:spPr>
        <p:txBody>
          <a:bodyPr/>
          <a:lstStyle>
            <a:lvl1pPr algn="l">
              <a:defRPr lang="de-DE" sz="4800" b="1" kern="1200" baseline="0" dirty="0" smtClean="0">
                <a:solidFill>
                  <a:schemeClr val="tx1"/>
                </a:solidFill>
                <a:latin typeface="Space Grotesk" pitchFamily="2" charset="77"/>
                <a:ea typeface="Source Code Pro" panose="020B0309030403020204" pitchFamily="49" charset="0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021F81-CB5A-C018-14ED-8ACC732D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83" y="3891940"/>
            <a:ext cx="4406900" cy="28448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5B21496-539B-8298-64C9-FB0EE57F5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9491" y="3891940"/>
            <a:ext cx="5889625" cy="162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ubik Light" pitchFamily="2" charset="-79"/>
                <a:cs typeface="Rubik Light" pitchFamily="2" charset="-79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23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EB80BE1-E67E-E84C-4759-5509E9038095}"/>
              </a:ext>
            </a:extLst>
          </p:cNvPr>
          <p:cNvSpPr/>
          <p:nvPr userDrawn="1"/>
        </p:nvSpPr>
        <p:spPr>
          <a:xfrm>
            <a:off x="0" y="0"/>
            <a:ext cx="12192000" cy="6741368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52467" y="6406770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3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_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DDEF03-BCF7-419D-A399-0A2669BCD353}"/>
              </a:ext>
            </a:extLst>
          </p:cNvPr>
          <p:cNvSpPr/>
          <p:nvPr userDrawn="1"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36A9F3-D560-48E8-8B0F-6A04C07B9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51582"/>
            <a:ext cx="12192000" cy="6354835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7F2F5E60-5EE9-432E-A53E-FC1E84F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82" y="2713704"/>
            <a:ext cx="11245236" cy="1260536"/>
          </a:xfrm>
          <a:prstGeom prst="rect">
            <a:avLst/>
          </a:prstGeom>
        </p:spPr>
        <p:txBody>
          <a:bodyPr anchor="ctr"/>
          <a:lstStyle>
            <a:lvl1pPr algn="ctr">
              <a:defRPr lang="de-DE" sz="32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01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22300" y="207998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4993084"/>
          </a:xfrm>
          <a:prstGeom prst="rect">
            <a:avLst/>
          </a:prstGeom>
        </p:spPr>
        <p:txBody>
          <a:bodyPr/>
          <a:lstStyle>
            <a:lvl1pPr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52467" y="6406770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22300" y="1487373"/>
            <a:ext cx="5253153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091767" y="1487373"/>
            <a:ext cx="5187950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7998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492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108767" y="2056419"/>
            <a:ext cx="5291800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22299" y="2056419"/>
            <a:ext cx="5296613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07998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32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DFC1E8-0216-491E-B6E2-54AE56004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577E758-685D-4A68-9B43-B54AA85FA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0851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4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_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DDEF03-BCF7-419D-A399-0A2669BCD353}"/>
              </a:ext>
            </a:extLst>
          </p:cNvPr>
          <p:cNvSpPr/>
          <p:nvPr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C94B87-44A0-4021-06CF-3C11A26C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84"/>
            <a:ext cx="12192000" cy="6354832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7F2F5E60-5EE9-432E-A53E-FC1E84F2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82" y="2713704"/>
            <a:ext cx="11245236" cy="1260536"/>
          </a:xfrm>
          <a:prstGeom prst="rect">
            <a:avLst/>
          </a:prstGeom>
        </p:spPr>
        <p:txBody>
          <a:bodyPr anchor="ctr"/>
          <a:lstStyle>
            <a:lvl1pPr algn="ctr">
              <a:defRPr lang="de-DE" sz="3200" b="1" kern="1200" dirty="0">
                <a:solidFill>
                  <a:schemeClr val="bg1"/>
                </a:solidFill>
                <a:latin typeface="Young Serif" pitchFamily="2" charset="77"/>
                <a:ea typeface="Source Code Pro" panose="020B0309030403020204" pitchFamily="49" charset="0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79AD50B-8E65-AFAE-61D9-83CD3FBA6107}"/>
              </a:ext>
            </a:extLst>
          </p:cNvPr>
          <p:cNvSpPr/>
          <p:nvPr userDrawn="1"/>
        </p:nvSpPr>
        <p:spPr>
          <a:xfrm>
            <a:off x="0" y="0"/>
            <a:ext cx="12192000" cy="15731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82E82D-2FA1-81C3-7F68-40904C89D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51582"/>
            <a:ext cx="12192000" cy="63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22301" y="245126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i="0" kern="1200" dirty="0">
                <a:solidFill>
                  <a:schemeClr val="accent2"/>
                </a:solidFill>
                <a:latin typeface="Space Grotesk" pitchFamily="2" charset="77"/>
                <a:ea typeface="Source Code Pro" panose="020B0309030403020204" pitchFamily="49" charset="0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4993084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52467" y="6406770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038850" y="1487373"/>
            <a:ext cx="5253153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22300" y="1487373"/>
            <a:ext cx="5187950" cy="4893956"/>
          </a:xfrm>
          <a:prstGeom prst="rect">
            <a:avLst/>
          </a:prstGeom>
        </p:spPr>
        <p:txBody>
          <a:bodyPr/>
          <a:lstStyle>
            <a:lvl1pPr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27453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kern="1200" dirty="0">
                <a:solidFill>
                  <a:schemeClr val="accent2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43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6108767" y="2056419"/>
            <a:ext cx="5291800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5"/>
          </p:nvPr>
        </p:nvSpPr>
        <p:spPr>
          <a:xfrm>
            <a:off x="622299" y="2056419"/>
            <a:ext cx="5296613" cy="4324909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34917" y="6381328"/>
            <a:ext cx="2844800" cy="20610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A593C89B-2203-4079-888F-43B8BF8D12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47D26BFE-97F4-4920-B1E2-8E99194F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27453"/>
            <a:ext cx="10669703" cy="877976"/>
          </a:xfrm>
          <a:prstGeom prst="rect">
            <a:avLst/>
          </a:prstGeom>
        </p:spPr>
        <p:txBody>
          <a:bodyPr anchor="ctr"/>
          <a:lstStyle>
            <a:lvl1pPr algn="l">
              <a:defRPr lang="de-DE" sz="2800" b="1" kern="1200" dirty="0">
                <a:solidFill>
                  <a:schemeClr val="accent2"/>
                </a:solidFill>
                <a:latin typeface="Space Grotesk" pitchFamily="2" charset="77"/>
                <a:ea typeface="+mn-ea"/>
                <a:cs typeface="Space Grotesk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DFC1E8-0216-491E-B6E2-54AE560045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A577E758-685D-4A68-9B43-B54AA85FA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0851" y="1550162"/>
            <a:ext cx="5299716" cy="400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6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8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87CBAFF-A618-4EF2-8549-292465E316B5}"/>
              </a:ext>
            </a:extLst>
          </p:cNvPr>
          <p:cNvSpPr/>
          <p:nvPr/>
        </p:nvSpPr>
        <p:spPr>
          <a:xfrm>
            <a:off x="0" y="1264965"/>
            <a:ext cx="12192000" cy="5557113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01B45D-DD59-4C57-84A9-35A86EB290EF}"/>
              </a:ext>
            </a:extLst>
          </p:cNvPr>
          <p:cNvSpPr/>
          <p:nvPr/>
        </p:nvSpPr>
        <p:spPr>
          <a:xfrm>
            <a:off x="0" y="6763773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14D943-237A-457A-889D-DA45D9BA04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999694" y="141275"/>
            <a:ext cx="2014118" cy="1007059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28D342D-3374-432F-BA41-120E954882F5}"/>
              </a:ext>
            </a:extLst>
          </p:cNvPr>
          <p:cNvCxnSpPr>
            <a:cxnSpLocks/>
          </p:cNvCxnSpPr>
          <p:nvPr/>
        </p:nvCxnSpPr>
        <p:spPr>
          <a:xfrm>
            <a:off x="0" y="1264966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20" y="6150401"/>
            <a:ext cx="480053" cy="392047"/>
          </a:xfrm>
          <a:prstGeom prst="rect">
            <a:avLst/>
          </a:prstGeom>
        </p:spPr>
      </p:pic>
      <p:cxnSp>
        <p:nvCxnSpPr>
          <p:cNvPr id="11" name="Gerade Verbindung 8"/>
          <p:cNvCxnSpPr/>
          <p:nvPr/>
        </p:nvCxnSpPr>
        <p:spPr>
          <a:xfrm>
            <a:off x="1800000" y="6309320"/>
            <a:ext cx="940904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679512" y="6314790"/>
            <a:ext cx="7114705" cy="3181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Leibniz-Institut </a:t>
            </a:r>
            <a:r>
              <a:rPr lang="de-DE" sz="1467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• </a:t>
            </a:r>
            <a:r>
              <a:rPr lang="de-DE" sz="14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DSMZ-Deutsche Sammlung von Mikroorganismen und Zellkulturen GmbH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01B45D-DD59-4C57-84A9-35A86EB290EF}"/>
              </a:ext>
            </a:extLst>
          </p:cNvPr>
          <p:cNvSpPr/>
          <p:nvPr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87CBAFF-A618-4EF2-8549-292465E316B5}"/>
              </a:ext>
            </a:extLst>
          </p:cNvPr>
          <p:cNvSpPr/>
          <p:nvPr/>
        </p:nvSpPr>
        <p:spPr>
          <a:xfrm>
            <a:off x="0" y="1264966"/>
            <a:ext cx="12192000" cy="547640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28D342D-3374-432F-BA41-120E954882F5}"/>
              </a:ext>
            </a:extLst>
          </p:cNvPr>
          <p:cNvCxnSpPr>
            <a:cxnSpLocks/>
          </p:cNvCxnSpPr>
          <p:nvPr/>
        </p:nvCxnSpPr>
        <p:spPr>
          <a:xfrm>
            <a:off x="0" y="1264966"/>
            <a:ext cx="12192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179D647C-3A56-7A57-30C2-944C2E95E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89489" y="333724"/>
            <a:ext cx="2011680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CE5739-DCD7-3AB0-D089-B34515A4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OSIRIS v1.7.0</a:t>
            </a:r>
            <a:br>
              <a:rPr lang="de-DE" dirty="0"/>
            </a:br>
            <a:r>
              <a:rPr lang="de-DE" dirty="0"/>
              <a:t>Nagoya Compliance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7F3E70-64C4-9880-1266-C6C3A0C66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und vieles mehr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7B6202-98DF-729F-ECF4-4A6BD5D1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256" y="491419"/>
            <a:ext cx="2094325" cy="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BD27E-F836-5633-4B79-15F454F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LDAP-Synchronisation und Gäste-Accounts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11C9AC-8921-599B-03FE-268AD1B6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491297"/>
            <a:ext cx="7710853" cy="49476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861615-D013-8DCD-2633-1130A7836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66" y="1491296"/>
            <a:ext cx="11548267" cy="49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5DCD6-F9C9-BA50-FD2F-EA1AEA92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News: Neue </a:t>
            </a:r>
            <a:r>
              <a:rPr lang="de-DE" dirty="0" err="1"/>
              <a:t>Nutzer:innen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DDF393-B7BB-4FBF-A062-5BB237942A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F332F4-3C69-8296-45C9-75821612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491296"/>
            <a:ext cx="7772400" cy="31532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F60F2F-5B89-C5FF-AF36-386CA15C7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6" y="1359857"/>
            <a:ext cx="11221897" cy="52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74FF4-C1F7-FBA1-DD47-8C51320C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Nagoya Compliance Modul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EB815-27DB-A3B3-3825-78794DF6C4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3580224" cy="4993084"/>
          </a:xfrm>
        </p:spPr>
        <p:txBody>
          <a:bodyPr/>
          <a:lstStyle/>
          <a:p>
            <a:r>
              <a:rPr lang="de-DE" dirty="0"/>
              <a:t>In Zusammenarbeit mit der Abteilung Science Policy &amp; Internationalisierung der DSMZ entwickelt</a:t>
            </a:r>
          </a:p>
          <a:p>
            <a:r>
              <a:rPr lang="de-DE" dirty="0"/>
              <a:t>Kompletter Compliance-Prozess für Projekte</a:t>
            </a:r>
          </a:p>
          <a:p>
            <a:r>
              <a:rPr lang="de-DE" dirty="0"/>
              <a:t>Genehmigungen (Permits) können verwaltet werden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4D2A46-0C49-9DDD-6996-DBDBDFF7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02525" y="1540202"/>
            <a:ext cx="5170927" cy="49441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2DC8D0-54C8-E733-9D66-381F8172E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394" y="106995"/>
            <a:ext cx="2619606" cy="66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59C63D-F4D3-4089-9F00-886BE2E9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81" y="1419293"/>
            <a:ext cx="11308238" cy="506016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D59120E-5580-9652-8FA6-5ADF7658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The Nagoya Dashboard gives an overview</a:t>
            </a:r>
            <a:br>
              <a:rPr lang="en-GB" dirty="0"/>
            </a:br>
            <a:r>
              <a:rPr lang="en-GB" dirty="0"/>
              <a:t>… on open tasks</a:t>
            </a:r>
          </a:p>
        </p:txBody>
      </p:sp>
    </p:spTree>
    <p:extLst>
      <p:ext uri="{BB962C8B-B14F-4D97-AF65-F5344CB8AC3E}">
        <p14:creationId xmlns:p14="http://schemas.microsoft.com/office/powerpoint/2010/main" val="133961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00A1C-4C06-FB48-CF08-79DC78A35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1BC709-D3E5-F396-5C9B-0D25EE7A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16" y="1370968"/>
            <a:ext cx="11630818" cy="500053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99FD022-CCA5-914F-D24A-132C887C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The Nagoya Dashboard gives an overview</a:t>
            </a:r>
            <a:br>
              <a:rPr lang="en-GB" dirty="0"/>
            </a:br>
            <a:r>
              <a:rPr lang="en-GB" dirty="0"/>
              <a:t>… on all relevant projects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8E0A24-E9B6-6B5F-5ED1-B531935B2BB5}"/>
              </a:ext>
            </a:extLst>
          </p:cNvPr>
          <p:cNvSpPr/>
          <p:nvPr/>
        </p:nvSpPr>
        <p:spPr>
          <a:xfrm>
            <a:off x="10146890" y="6005492"/>
            <a:ext cx="1709498" cy="32446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8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3F91-AAF7-E500-889F-88D797F9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D510D7F-A2F7-1BBD-5D5B-424D15BB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7350" y="1384303"/>
            <a:ext cx="11794300" cy="517661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8209C2F-DD39-0756-A101-CDB3873E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The Nagoya Dashboard gives an overview</a:t>
            </a:r>
            <a:br>
              <a:rPr lang="en-GB" dirty="0"/>
            </a:br>
            <a:r>
              <a:rPr lang="en-GB" dirty="0"/>
              <a:t>… on countries and permits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5E6C50C-BE6A-E9D3-9DC8-29A64210DB86}"/>
              </a:ext>
            </a:extLst>
          </p:cNvPr>
          <p:cNvSpPr/>
          <p:nvPr/>
        </p:nvSpPr>
        <p:spPr>
          <a:xfrm>
            <a:off x="10146890" y="6105832"/>
            <a:ext cx="1709498" cy="32446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4800B8-526A-7A87-D415-D65679B6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8281" y="2325591"/>
            <a:ext cx="7979926" cy="3715217"/>
          </a:xfrm>
          <a:prstGeom prst="rect">
            <a:avLst/>
          </a:prstGeom>
        </p:spPr>
      </p:pic>
      <p:pic>
        <p:nvPicPr>
          <p:cNvPr id="6" name="Grafik 5" descr="Cursor mit einfarbiger Füllung">
            <a:extLst>
              <a:ext uri="{FF2B5EF4-FFF2-40B4-BE49-F238E27FC236}">
                <a16:creationId xmlns:a16="http://schemas.microsoft.com/office/drawing/2014/main" id="{AF8EB02C-FCEB-32C1-9DD3-0490158C6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147" y="3737481"/>
            <a:ext cx="470256" cy="4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B7A36-ECBE-81BE-1BF6-5746F70FC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409A042-D976-9BDD-BD6B-66E09FB4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5934" y="128572"/>
            <a:ext cx="10842369" cy="65365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C84F4F-35DA-1BB6-36FB-297B3F1DE05E}"/>
              </a:ext>
            </a:extLst>
          </p:cNvPr>
          <p:cNvSpPr txBox="1"/>
          <p:nvPr/>
        </p:nvSpPr>
        <p:spPr>
          <a:xfrm>
            <a:off x="6991220" y="128571"/>
            <a:ext cx="4874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8083"/>
                </a:solidFill>
                <a:effectLst/>
                <a:uLnTx/>
                <a:uFillTx/>
                <a:latin typeface="TikTok Sans 36pt" pitchFamily="2" charset="0"/>
                <a:ea typeface="Source Code Pro" panose="020B0309030403020204" pitchFamily="49" charset="0"/>
                <a:cs typeface="TikTok Sans 36pt" pitchFamily="2" charset="0"/>
              </a:rPr>
              <a:t>Country overview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659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AEAE1-5EC7-F6D1-6AC6-4E8A5094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Compliant 🎉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CD13A2-BA0F-2E08-C633-E7A49CB50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1" y="1371247"/>
            <a:ext cx="7772400" cy="47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22060-8221-28B8-14E6-9B57A525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Any </a:t>
            </a:r>
            <a:r>
              <a:rPr lang="de-DE" dirty="0" err="1"/>
              <a:t>other</a:t>
            </a:r>
            <a:r>
              <a:rPr lang="de-DE" dirty="0"/>
              <a:t> Business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BE846A-AA80-B4C3-64C6-2F7A1955FF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Wir sind seit 01.12.2025 Unterstützer der Barcelona Declaration on Open Research Information</a:t>
            </a:r>
          </a:p>
          <a:p>
            <a:pPr lvl="1"/>
            <a:r>
              <a:rPr lang="de-DE" sz="2000" dirty="0"/>
              <a:t>https://</a:t>
            </a:r>
            <a:r>
              <a:rPr lang="de-DE" sz="2000" dirty="0" err="1"/>
              <a:t>barcelona-declaration.org</a:t>
            </a:r>
            <a:r>
              <a:rPr lang="de-DE" sz="2000" dirty="0"/>
              <a:t>/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Wir sind ab 01.01.2026 Mitglied und Sponsor von </a:t>
            </a:r>
            <a:r>
              <a:rPr lang="de-DE" dirty="0" err="1"/>
              <a:t>EuroCRIS</a:t>
            </a:r>
            <a:endParaRPr lang="de-DE" dirty="0"/>
          </a:p>
          <a:p>
            <a:pPr lvl="1"/>
            <a:r>
              <a:rPr lang="de-DE" sz="2000" dirty="0"/>
              <a:t>Wir wurden in diesem Zuge aufgefordert, alle Implementationen von OSIRIS in DRIS eintragen zu lassen. Spricht etwas dagegen?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9953F0-7DED-F9AF-A1F1-EE5F3F4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302519"/>
            <a:ext cx="3289716" cy="11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314CA3-54E4-9254-FDA0-73A6EE99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654" y="2100953"/>
            <a:ext cx="2393529" cy="13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95BCB-16AC-E449-E96D-EBC40408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EC045-94B0-D14A-4A4B-2C329B93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Any </a:t>
            </a:r>
            <a:r>
              <a:rPr lang="de-DE" dirty="0" err="1"/>
              <a:t>other</a:t>
            </a:r>
            <a:r>
              <a:rPr lang="de-DE" dirty="0"/>
              <a:t> Business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E05CE-465D-6907-1D46-026FD2358D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0" y="1491296"/>
            <a:ext cx="11294879" cy="4993084"/>
          </a:xfrm>
        </p:spPr>
        <p:txBody>
          <a:bodyPr/>
          <a:lstStyle/>
          <a:p>
            <a:r>
              <a:rPr lang="de-DE" dirty="0"/>
              <a:t>Das Wiki ist jetzt auch auf Englisch verfügbar (bis auf den Blog)</a:t>
            </a:r>
          </a:p>
          <a:p>
            <a:r>
              <a:rPr lang="de-DE" dirty="0"/>
              <a:t>Wir haben neue überarbeitete Webseiten </a:t>
            </a:r>
          </a:p>
          <a:p>
            <a:pPr lvl="1"/>
            <a:r>
              <a:rPr lang="de-DE" sz="2000" dirty="0" err="1"/>
              <a:t>osiris-solutions.de</a:t>
            </a:r>
            <a:r>
              <a:rPr lang="de-DE" sz="2000" dirty="0"/>
              <a:t> und </a:t>
            </a:r>
            <a:r>
              <a:rPr lang="de-DE" sz="2000" dirty="0" err="1"/>
              <a:t>osiris-app.de</a:t>
            </a:r>
            <a:r>
              <a:rPr lang="de-DE" sz="2000" dirty="0"/>
              <a:t> - Beide jetzt auch auf englisch</a:t>
            </a:r>
          </a:p>
          <a:p>
            <a:pPr lvl="1"/>
            <a:r>
              <a:rPr lang="de-DE" sz="2000" dirty="0"/>
              <a:t>Wir würden gern weitere Logos unserer Partner veröffentlichen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r>
              <a:rPr lang="de-DE" sz="2000" dirty="0"/>
              <a:t>Wir würden gern Interviews mit Partnern durchführen und Stories veröffentlichen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1326E9-45AD-118F-B500-64109ACE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44" y="3132016"/>
            <a:ext cx="10181016" cy="29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3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6D79BF-F4EF-22CD-B89B-0F040157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Anwesende Institute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48871B8-3802-B0E7-C903-AB482B784D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200" i="1" dirty="0" err="1">
                <a:solidFill>
                  <a:schemeClr val="accent1"/>
                </a:solidFill>
              </a:rPr>
              <a:t>bicc</a:t>
            </a:r>
            <a:endParaRPr lang="de-DE" sz="2200" i="1" dirty="0">
              <a:solidFill>
                <a:schemeClr val="accent1"/>
              </a:solidFill>
            </a:endParaRPr>
          </a:p>
          <a:p>
            <a:r>
              <a:rPr lang="de-DE" sz="2200" i="1" dirty="0">
                <a:solidFill>
                  <a:schemeClr val="accent1"/>
                </a:solidFill>
              </a:rPr>
              <a:t>de.NBI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DPZ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DSMZ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IfL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PRIF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WI</a:t>
            </a:r>
          </a:p>
          <a:p>
            <a:r>
              <a:rPr lang="de-DE" sz="2200" i="1" dirty="0">
                <a:solidFill>
                  <a:schemeClr val="accent1"/>
                </a:solidFill>
              </a:rPr>
              <a:t>ZMT</a:t>
            </a:r>
          </a:p>
        </p:txBody>
      </p:sp>
    </p:spTree>
    <p:extLst>
      <p:ext uri="{BB962C8B-B14F-4D97-AF65-F5344CB8AC3E}">
        <p14:creationId xmlns:p14="http://schemas.microsoft.com/office/powerpoint/2010/main" val="77476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57E8C-2B86-4567-94FF-8FCA7BCF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Save </a:t>
            </a:r>
            <a:r>
              <a:rPr lang="de-DE" dirty="0" err="1"/>
              <a:t>the</a:t>
            </a:r>
            <a:r>
              <a:rPr lang="de-DE" dirty="0"/>
              <a:t> Date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1E4E17-E60E-4884-AF4F-6F9D1013DD45}"/>
              </a:ext>
            </a:extLst>
          </p:cNvPr>
          <p:cNvSpPr/>
          <p:nvPr/>
        </p:nvSpPr>
        <p:spPr>
          <a:xfrm>
            <a:off x="7940705" y="6206836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Consolas" panose="020B0609020204030204" pitchFamily="49" charset="0"/>
              </a:rPr>
              <a:t>osiris-app.de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27F8080-4D98-6B00-27AA-9FEB4E7828CE}"/>
              </a:ext>
            </a:extLst>
          </p:cNvPr>
          <p:cNvSpPr/>
          <p:nvPr/>
        </p:nvSpPr>
        <p:spPr>
          <a:xfrm>
            <a:off x="1433367" y="2868590"/>
            <a:ext cx="9325265" cy="3099723"/>
          </a:xfrm>
          <a:prstGeom prst="roundRect">
            <a:avLst>
              <a:gd name="adj" fmla="val 1018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166692-4157-A751-6B1B-310F96C7F2B9}"/>
              </a:ext>
            </a:extLst>
          </p:cNvPr>
          <p:cNvSpPr txBox="1"/>
          <p:nvPr/>
        </p:nvSpPr>
        <p:spPr>
          <a:xfrm>
            <a:off x="1802095" y="3040201"/>
            <a:ext cx="5387866" cy="2440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accent1"/>
                </a:solidFill>
              </a:rPr>
              <a:t>OSIRIS Community Event</a:t>
            </a:r>
            <a:endParaRPr lang="de-DE" sz="2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400" dirty="0"/>
              <a:t>📆 Am 04.02.2026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🕐 Um 13 Uhr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📍 online (Teams)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3083BE-6A0D-4B52-BAC7-0CEB7D78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2" y="3452801"/>
            <a:ext cx="2027492" cy="202749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AAC55-FC06-8EFD-D175-59E7DE29C4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0823804" cy="1138771"/>
          </a:xfrm>
        </p:spPr>
        <p:txBody>
          <a:bodyPr/>
          <a:lstStyle/>
          <a:p>
            <a:pPr marL="0" indent="0" algn="ctr">
              <a:buNone/>
            </a:pPr>
            <a:r>
              <a:rPr lang="de-DE" i="1" dirty="0">
                <a:solidFill>
                  <a:schemeClr val="accent1"/>
                </a:solidFill>
              </a:rPr>
              <a:t>Danke an alle, die dabei sein konnten!</a:t>
            </a:r>
          </a:p>
        </p:txBody>
      </p:sp>
    </p:spTree>
    <p:extLst>
      <p:ext uri="{BB962C8B-B14F-4D97-AF65-F5344CB8AC3E}">
        <p14:creationId xmlns:p14="http://schemas.microsoft.com/office/powerpoint/2010/main" val="291836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AFDD214-CFCF-DA90-21CA-1744BB55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2" r="21212" b="-1"/>
          <a:stretch>
            <a:fillRect/>
          </a:stretch>
        </p:blipFill>
        <p:spPr>
          <a:xfrm>
            <a:off x="6333525" y="1289155"/>
            <a:ext cx="5858475" cy="5457888"/>
          </a:xfrm>
          <a:prstGeom prst="rect">
            <a:avLst/>
          </a:prstGeom>
          <a:noFill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48ECCD-85FF-4A0F-0235-D549EA6051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1487373"/>
            <a:ext cx="5187950" cy="4893956"/>
          </a:xfrm>
        </p:spPr>
        <p:txBody>
          <a:bodyPr>
            <a:normAutofit/>
          </a:bodyPr>
          <a:lstStyle/>
          <a:p>
            <a:r>
              <a:rPr lang="de-DE" dirty="0"/>
              <a:t>Das Update hat in einigen wenigen Konfigurationen zu Problemen geführt, die gestern Abend behoben werden konnten. </a:t>
            </a:r>
          </a:p>
          <a:p>
            <a:endParaRPr lang="de-DE" dirty="0"/>
          </a:p>
          <a:p>
            <a:r>
              <a:rPr lang="de-DE" dirty="0"/>
              <a:t>Falls ihr bereits aktualisiert habt, bitte noch einmal auf den Fix von gestern aktualisieren.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723E73-5FB6-0B45-C102-F576AFAC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27453"/>
            <a:ext cx="10669703" cy="877976"/>
          </a:xfrm>
        </p:spPr>
        <p:txBody>
          <a:bodyPr anchor="ctr">
            <a:normAutofit/>
          </a:bodyPr>
          <a:lstStyle/>
          <a:p>
            <a:r>
              <a:rPr lang="de-DE" dirty="0"/>
              <a:t>Entschuldigung</a:t>
            </a:r>
          </a:p>
        </p:txBody>
      </p:sp>
    </p:spTree>
    <p:extLst>
      <p:ext uri="{BB962C8B-B14F-4D97-AF65-F5344CB8AC3E}">
        <p14:creationId xmlns:p14="http://schemas.microsoft.com/office/powerpoint/2010/main" val="10081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6132F-79A7-100A-AF8A-45EFFC7B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Infrastrukturen: Statistiken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87837-BDEB-17FF-D3BB-C7076BFB0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11055964" cy="4993084"/>
          </a:xfrm>
        </p:spPr>
        <p:txBody>
          <a:bodyPr/>
          <a:lstStyle/>
          <a:p>
            <a:r>
              <a:rPr lang="de-DE" dirty="0"/>
              <a:t>Statistiken können jetzt für jede Infrastruktur einzeln konfiguriert werden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8A6430-B2D8-8DD6-9ACF-2F6135FE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35" y="2053700"/>
            <a:ext cx="7772400" cy="35415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CFE494-493E-4E78-0856-1B31251D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35" y="2149132"/>
            <a:ext cx="7772400" cy="16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F6DF9-9375-DAF0-3A6E-D7963893A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851E1-6DE6-5298-73C6-B4BB53DD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Infrastrukturen: Logos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136431-6CF4-76B3-0055-15E5D3967C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301" y="1491296"/>
            <a:ext cx="4864099" cy="4993084"/>
          </a:xfrm>
        </p:spPr>
        <p:txBody>
          <a:bodyPr/>
          <a:lstStyle/>
          <a:p>
            <a:r>
              <a:rPr lang="de-DE" dirty="0"/>
              <a:t>Logos lassen sich hinzufügen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ToDo</a:t>
            </a:r>
            <a:r>
              <a:rPr lang="de-DE" dirty="0"/>
              <a:t>: Auslieferung für die Portfolio-API steht noch aus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41C515-4F2A-81C5-5B20-78FC9CFB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94" y="2344793"/>
            <a:ext cx="4667559" cy="14327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29B83B-2F81-C131-6DA9-B25F78D5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56" y="1300917"/>
            <a:ext cx="7772400" cy="54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B3D3B-3854-1590-BEDE-5D688F98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1" y="245126"/>
            <a:ext cx="10669703" cy="877976"/>
          </a:xfrm>
        </p:spPr>
        <p:txBody>
          <a:bodyPr/>
          <a:lstStyle/>
          <a:p>
            <a:r>
              <a:rPr lang="de-DE" dirty="0"/>
              <a:t>DOI-Mapping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6F946AD-6928-582B-ECD8-8506C9E2B1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Das Problem:</a:t>
            </a:r>
          </a:p>
          <a:p>
            <a:r>
              <a:rPr lang="de-DE" dirty="0"/>
              <a:t>Über die DOI kommen beim Import die Aktivitäts-Typen von </a:t>
            </a:r>
            <a:r>
              <a:rPr lang="de-DE" dirty="0" err="1"/>
              <a:t>CrossRef</a:t>
            </a:r>
            <a:r>
              <a:rPr lang="de-DE" dirty="0"/>
              <a:t> oder </a:t>
            </a:r>
            <a:r>
              <a:rPr lang="de-DE" dirty="0" err="1"/>
              <a:t>DataCite</a:t>
            </a:r>
            <a:endParaRPr lang="de-DE" dirty="0"/>
          </a:p>
          <a:p>
            <a:r>
              <a:rPr lang="de-DE" dirty="0"/>
              <a:t>Das Mapping war bisher </a:t>
            </a:r>
            <a:r>
              <a:rPr lang="de-DE" i="1" dirty="0" err="1"/>
              <a:t>hard-coded</a:t>
            </a:r>
            <a:r>
              <a:rPr lang="de-DE" i="1" dirty="0"/>
              <a:t> </a:t>
            </a:r>
            <a:r>
              <a:rPr lang="de-DE" dirty="0"/>
              <a:t>und wenn ein Typ nicht vorhanden war, wurde auf „</a:t>
            </a:r>
            <a:r>
              <a:rPr lang="de-DE" dirty="0" err="1"/>
              <a:t>misc</a:t>
            </a:r>
            <a:r>
              <a:rPr lang="de-DE" dirty="0"/>
              <a:t>“ gemappt (Sonstiges), was nicht in allen Konfigurationen existierte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Die Lösung:</a:t>
            </a:r>
          </a:p>
          <a:p>
            <a:r>
              <a:rPr lang="de-DE" dirty="0"/>
              <a:t>Custom Mapping für die eigenen Aktivitätstypen</a:t>
            </a:r>
          </a:p>
        </p:txBody>
      </p:sp>
    </p:spTree>
    <p:extLst>
      <p:ext uri="{BB962C8B-B14F-4D97-AF65-F5344CB8AC3E}">
        <p14:creationId xmlns:p14="http://schemas.microsoft.com/office/powerpoint/2010/main" val="350679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9CF7-FD88-F179-B607-58BAA07F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4207B-D635-2FAC-7D88-1569A934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DOI-Mapping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AB411-7410-75ED-0ECE-03AD86430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19614" y="3621555"/>
            <a:ext cx="5261205" cy="289446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0A9B45-E68A-2C6C-6265-0E02A2E6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7" y="1390068"/>
            <a:ext cx="7976544" cy="19645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ACB2B8-CC49-3738-0670-894302152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99" y="3455816"/>
            <a:ext cx="5888469" cy="3287883"/>
          </a:xfrm>
          <a:prstGeom prst="rect">
            <a:avLst/>
          </a:prstGeom>
        </p:spPr>
      </p:pic>
      <p:pic>
        <p:nvPicPr>
          <p:cNvPr id="6" name="Grafik 5" descr="Cursor mit einfarbiger Füllung">
            <a:extLst>
              <a:ext uri="{FF2B5EF4-FFF2-40B4-BE49-F238E27FC236}">
                <a16:creationId xmlns:a16="http://schemas.microsoft.com/office/drawing/2014/main" id="{BC4080AC-36E2-01AD-42EC-9F1A3E7896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1535" y="2020407"/>
            <a:ext cx="470256" cy="4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D525-707E-5C67-A25D-687A0E8E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Erweiterte Suche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138291-76CF-5469-030A-0BDD1174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050"/>
            <a:ext cx="2926233" cy="54292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F29E22-502D-2506-6529-6F4638F2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33" y="1580202"/>
            <a:ext cx="7533359" cy="2001198"/>
          </a:xfrm>
          <a:prstGeom prst="rect">
            <a:avLst/>
          </a:prstGeom>
        </p:spPr>
      </p:pic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4B08A07F-4522-4A94-586B-89520C74C67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3700933" y="1393491"/>
            <a:ext cx="7462367" cy="53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3B2F5-8F98-DA92-A4BB-F5D7087F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Bessere Tabellen und mehr Download-Funktionen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EBB71A-C36D-01F0-5857-86662962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8" y="1525909"/>
            <a:ext cx="11003097" cy="52141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774B06F-69A2-A945-8967-CA8486040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98" y="1748913"/>
            <a:ext cx="4978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heme/theme1.xml><?xml version="1.0" encoding="utf-8"?>
<a:theme xmlns:a="http://schemas.openxmlformats.org/drawingml/2006/main" name="1_OSIRIS">
  <a:themeElements>
    <a:clrScheme name="OSIR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590E"/>
      </a:accent1>
      <a:accent2>
        <a:srgbClr val="B51A26"/>
      </a:accent2>
      <a:accent3>
        <a:srgbClr val="179F35"/>
      </a:accent3>
      <a:accent4>
        <a:srgbClr val="B1B1B1"/>
      </a:accent4>
      <a:accent5>
        <a:srgbClr val="006DB5"/>
      </a:accent5>
      <a:accent6>
        <a:srgbClr val="000000"/>
      </a:accent6>
      <a:hlink>
        <a:srgbClr val="1F497D"/>
      </a:hlink>
      <a:folHlink>
        <a:srgbClr val="4F81BD"/>
      </a:folHlink>
    </a:clrScheme>
    <a:fontScheme name="Benutzerdefiniert 2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MZ_16-9.pptx" id="{795AB2EF-056C-46D3-8C44-C0C9B0357808}" vid="{E71DFCE9-C7E6-4D3A-B07A-DFEB4E2C64EA}"/>
    </a:ext>
  </a:extLst>
</a:theme>
</file>

<file path=ppt/theme/theme2.xml><?xml version="1.0" encoding="utf-8"?>
<a:theme xmlns:a="http://schemas.openxmlformats.org/drawingml/2006/main" name="OSIRIS Title">
  <a:themeElements>
    <a:clrScheme name="OSIRIS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78104"/>
      </a:accent1>
      <a:accent2>
        <a:srgbClr val="008083"/>
      </a:accent2>
      <a:accent3>
        <a:srgbClr val="E95709"/>
      </a:accent3>
      <a:accent4>
        <a:srgbClr val="FAAB36"/>
      </a:accent4>
      <a:accent5>
        <a:srgbClr val="249EA0"/>
      </a:accent5>
      <a:accent6>
        <a:srgbClr val="63A308"/>
      </a:accent6>
      <a:hlink>
        <a:srgbClr val="1F497D"/>
      </a:hlink>
      <a:folHlink>
        <a:srgbClr val="4F81BD"/>
      </a:folHlink>
    </a:clrScheme>
    <a:fontScheme name="Benutzerdefiniert 2">
      <a:majorFont>
        <a:latin typeface="Rubik"/>
        <a:ea typeface=""/>
        <a:cs typeface=""/>
      </a:majorFont>
      <a:minorFont>
        <a:latin typeface="Rubi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IRIS Title" id="{35A27255-DE70-2B4E-A207-6362D899DAA7}" vid="{5CA724EA-3F0A-FE43-85AD-8C2B20D1FC2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Macintosh PowerPoint</Application>
  <PresentationFormat>Breitbild</PresentationFormat>
  <Paragraphs>76</Paragraphs>
  <Slides>20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Aptos</vt:lpstr>
      <vt:lpstr>Arial</vt:lpstr>
      <vt:lpstr>Consolas</vt:lpstr>
      <vt:lpstr>Rubik</vt:lpstr>
      <vt:lpstr>Rubik Light</vt:lpstr>
      <vt:lpstr>Space Grotesk</vt:lpstr>
      <vt:lpstr>TikTok Sans 36pt</vt:lpstr>
      <vt:lpstr>Young Serif</vt:lpstr>
      <vt:lpstr>1_OSIRIS</vt:lpstr>
      <vt:lpstr>OSIRIS Title</vt:lpstr>
      <vt:lpstr>OSIRIS v1.7.0 Nagoya Compliance</vt:lpstr>
      <vt:lpstr>Anwesende Institute</vt:lpstr>
      <vt:lpstr>Entschuldigung</vt:lpstr>
      <vt:lpstr>Infrastrukturen: Statistiken</vt:lpstr>
      <vt:lpstr>Infrastrukturen: Logos</vt:lpstr>
      <vt:lpstr>DOI-Mapping</vt:lpstr>
      <vt:lpstr>DOI-Mapping</vt:lpstr>
      <vt:lpstr>Erweiterte Suche</vt:lpstr>
      <vt:lpstr>Bessere Tabellen und mehr Download-Funktionen</vt:lpstr>
      <vt:lpstr>LDAP-Synchronisation und Gäste-Accounts</vt:lpstr>
      <vt:lpstr>News: Neue Nutzer:innen</vt:lpstr>
      <vt:lpstr>Nagoya Compliance Modul</vt:lpstr>
      <vt:lpstr>The Nagoya Dashboard gives an overview … on open tasks</vt:lpstr>
      <vt:lpstr>The Nagoya Dashboard gives an overview … on all relevant projects</vt:lpstr>
      <vt:lpstr>The Nagoya Dashboard gives an overview … on countries and permits</vt:lpstr>
      <vt:lpstr>PowerPoint-Präsentation</vt:lpstr>
      <vt:lpstr>Compliant 🎉</vt:lpstr>
      <vt:lpstr>Any other Business</vt:lpstr>
      <vt:lpstr>Any other Business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Koblitz</dc:creator>
  <cp:lastModifiedBy>Julia Koblitz</cp:lastModifiedBy>
  <cp:revision>56</cp:revision>
  <dcterms:created xsi:type="dcterms:W3CDTF">2024-10-13T07:37:46Z</dcterms:created>
  <dcterms:modified xsi:type="dcterms:W3CDTF">2025-12-10T09:44:53Z</dcterms:modified>
</cp:coreProperties>
</file>